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59013B57-6E02-4C0E-9F80-AEC564CC99FD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4E35309-7339-4F2D-B5A6-57C016F4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121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531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897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757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42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29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41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24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012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556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27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82E3-7471-4791-8FEC-B93E7309DB39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4895-FE5D-4E0F-9905-7F541AE3B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343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Friends Sharpen </a:t>
            </a:r>
            <a:br>
              <a:rPr lang="en-US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en-US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Friends</a:t>
            </a:r>
            <a:endParaRPr lang="en-US" sz="80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05900"/>
            <a:ext cx="9144000" cy="89312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Proverbs 27:17</a:t>
            </a:r>
            <a:endParaRPr lang="en-US" sz="5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94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1587"/>
            <a:ext cx="10515600" cy="5694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Iron sharpens iron,</a:t>
            </a:r>
          </a:p>
          <a:p>
            <a:pPr marL="0" indent="0" algn="ctr">
              <a:buNone/>
            </a:pPr>
            <a:r>
              <a:rPr lang="en-US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So one man sharpens another.</a:t>
            </a:r>
          </a:p>
          <a:p>
            <a:pPr marL="0" indent="0" algn="ctr">
              <a:buNone/>
            </a:pPr>
            <a:endParaRPr lang="en-US" sz="7200" b="1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7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Proverbs 27:17</a:t>
            </a:r>
            <a:endParaRPr lang="en-US" sz="72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5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039"/>
            <a:ext cx="10515600" cy="593592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I. Wrong Friendships cause Dullness In Your Spiritual Life </a:t>
            </a:r>
            <a:endParaRPr lang="en-US" sz="80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6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4"/>
            <a:ext cx="10515600" cy="51538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Lost the discerning edge in your life</a:t>
            </a:r>
          </a:p>
          <a:p>
            <a:pPr algn="ctr"/>
            <a:endParaRPr lang="en-US" sz="48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endParaRPr lang="en-US" sz="48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Causes you to over compensate</a:t>
            </a:r>
          </a:p>
          <a:p>
            <a:pPr algn="ctr"/>
            <a:endParaRPr lang="en-US" sz="48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endParaRPr lang="en-US" sz="48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Causes you to become insensitive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30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039"/>
            <a:ext cx="10515600" cy="593592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II. Right Friendships Sharpen Your Walk with God</a:t>
            </a:r>
            <a:endParaRPr lang="en-US" sz="80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5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357"/>
            <a:ext cx="10515600" cy="47964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Just as Iron sharpens Iron</a:t>
            </a:r>
          </a:p>
          <a:p>
            <a:pPr marL="0" indent="0" algn="ctr">
              <a:buNone/>
            </a:pP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You are to sharpen your friendships</a:t>
            </a:r>
          </a:p>
          <a:p>
            <a:pPr marL="0" indent="0" algn="ctr">
              <a:buNone/>
            </a:pPr>
            <a:r>
              <a:rPr lang="en-US" sz="6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In doing so, You yourself will be sharpened</a:t>
            </a:r>
            <a:endParaRPr lang="en-US" sz="6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8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60265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Calibri Light</vt:lpstr>
      <vt:lpstr>Office Theme</vt:lpstr>
      <vt:lpstr>Friends Sharpen  Friends</vt:lpstr>
      <vt:lpstr>PowerPoint Presentation</vt:lpstr>
      <vt:lpstr>I. Wrong Friendships cause Dullness In Your Spiritual Life </vt:lpstr>
      <vt:lpstr>PowerPoint Presentation</vt:lpstr>
      <vt:lpstr>II. Right Friendships Sharpen Your Walk with God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Sharpen  Friends</dc:title>
  <dc:creator>Rachel Sutton</dc:creator>
  <cp:lastModifiedBy>Rachel Sutton</cp:lastModifiedBy>
  <cp:revision>2</cp:revision>
  <cp:lastPrinted>2017-05-17T23:53:25Z</cp:lastPrinted>
  <dcterms:created xsi:type="dcterms:W3CDTF">2017-05-17T23:50:22Z</dcterms:created>
  <dcterms:modified xsi:type="dcterms:W3CDTF">2017-05-17T23:58:03Z</dcterms:modified>
</cp:coreProperties>
</file>